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46" r:id="rId21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11" Type="http://schemas.openxmlformats.org/officeDocument/2006/relationships/slide" Target="slides/slide9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9" name="Shape 10279"/>
        <p:cNvGrpSpPr/>
        <p:nvPr/>
      </p:nvGrpSpPr>
      <p:grpSpPr>
        <a:xfrm>
          <a:off x="0" y="0"/>
          <a:ext cx="0" cy="0"/>
          <a:chOff x="0" y="0"/>
          <a:chExt cx="0" cy="0"/>
        </a:xfrm>
      </p:grpSpPr>
      <p:sp>
        <p:nvSpPr>
          <p:cNvPr id="10280" name="Google Shape;10280;p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0281" name="Google Shape;10281;p91:notes"/>
          <p:cNvSpPr txBox="1"/>
          <p:nvPr/>
        </p:nvSpPr>
        <p:spPr>
          <a:xfrm>
            <a:off x="1165225" y="692150"/>
            <a:ext cx="4619625" cy="3463925"/>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47000"/>
              </a:lnSpc>
              <a:spcBef>
                <a:spcPts val="0"/>
              </a:spcBef>
              <a:spcAft>
                <a:spcPts val="0"/>
              </a:spcAft>
              <a:buClr>
                <a:srgbClr val="292929"/>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282" name="Google Shape;10282;p91:notes"/>
          <p:cNvSpPr txBox="1"/>
          <p:nvPr>
            <p:ph idx="1" type="body"/>
          </p:nvPr>
        </p:nvSpPr>
        <p:spPr>
          <a:xfrm>
            <a:off x="1112838" y="4752975"/>
            <a:ext cx="4783137" cy="38242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283" name="Google Shape;10283;p9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notesSlide" Target="../notesSlides/notesSlide91.xml"/></Relationships>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4" name="Shape 10284"/>
        <p:cNvGrpSpPr/>
        <p:nvPr/>
      </p:nvGrpSpPr>
      <p:grpSpPr>
        <a:xfrm>
          <a:off x="0" y="0"/>
          <a:ext cx="0" cy="0"/>
          <a:chOff x="0" y="0"/>
          <a:chExt cx="0" cy="0"/>
        </a:xfrm>
      </p:grpSpPr>
      <p:sp>
        <p:nvSpPr>
          <p:cNvPr id="10285" name="Google Shape;10285;p1521"/>
          <p:cNvSpPr txBox="1"/>
          <p:nvPr>
            <p:ph type="title"/>
          </p:nvPr>
        </p:nvSpPr>
        <p:spPr>
          <a:xfrm>
            <a:off x="528638" y="639763"/>
            <a:ext cx="8129587" cy="490537"/>
          </a:xfrm>
          <a:prstGeom prst="rect">
            <a:avLst/>
          </a:prstGeom>
          <a:noFill/>
          <a:ln>
            <a:noFill/>
          </a:ln>
        </p:spPr>
        <p:txBody>
          <a:bodyPr anchorCtr="0" anchor="b" bIns="46800" lIns="90000" spcFirstLastPara="1" rIns="90000" wrap="square" tIns="46800">
            <a:noAutofit/>
          </a:bodyPr>
          <a:lstStyle/>
          <a:p>
            <a:pPr indent="0" lvl="0" marL="0" rtl="0" algn="l">
              <a:lnSpc>
                <a:spcPct val="100000"/>
              </a:lnSpc>
              <a:spcBef>
                <a:spcPts val="0"/>
              </a:spcBef>
              <a:spcAft>
                <a:spcPts val="0"/>
              </a:spcAft>
              <a:buNone/>
            </a:pPr>
            <a:r>
              <a:rPr lang="en-US" sz="2600">
                <a:solidFill>
                  <a:srgbClr val="663616"/>
                </a:solidFill>
              </a:rPr>
              <a:t>Basic Considerations-  Where should technology fit?</a:t>
            </a:r>
            <a:endParaRPr/>
          </a:p>
        </p:txBody>
      </p:sp>
      <p:sp>
        <p:nvSpPr>
          <p:cNvPr id="10286" name="Google Shape;10286;p1521"/>
          <p:cNvSpPr txBox="1"/>
          <p:nvPr>
            <p:ph idx="1" type="body"/>
          </p:nvPr>
        </p:nvSpPr>
        <p:spPr>
          <a:xfrm>
            <a:off x="720725" y="1476375"/>
            <a:ext cx="7920038" cy="4668838"/>
          </a:xfrm>
          <a:prstGeom prst="rect">
            <a:avLst/>
          </a:prstGeom>
          <a:noFill/>
          <a:ln>
            <a:noFill/>
          </a:ln>
        </p:spPr>
        <p:txBody>
          <a:bodyPr anchorCtr="0" anchor="t" bIns="46800" lIns="90000" spcFirstLastPara="1" rIns="90000" wrap="square" tIns="46800">
            <a:noAutofit/>
          </a:bodyPr>
          <a:lstStyle/>
          <a:p>
            <a:pPr indent="-430213" lvl="0" marL="431800" rtl="0" algn="l">
              <a:lnSpc>
                <a:spcPct val="150000"/>
              </a:lnSpc>
              <a:spcBef>
                <a:spcPts val="0"/>
              </a:spcBef>
              <a:spcAft>
                <a:spcPts val="0"/>
              </a:spcAft>
              <a:buSzPts val="2000"/>
              <a:buChar char="•"/>
            </a:pPr>
            <a:r>
              <a:rPr b="1" lang="en-US" sz="2000"/>
              <a:t>What information does a company need to protect?</a:t>
            </a:r>
            <a:endParaRPr/>
          </a:p>
          <a:p>
            <a:pPr indent="-430213" lvl="0" marL="431800" rtl="0" algn="l">
              <a:lnSpc>
                <a:spcPct val="150000"/>
              </a:lnSpc>
              <a:spcBef>
                <a:spcPts val="0"/>
              </a:spcBef>
              <a:spcAft>
                <a:spcPts val="0"/>
              </a:spcAft>
              <a:buSzPts val="2000"/>
              <a:buChar char="•"/>
            </a:pPr>
            <a:r>
              <a:rPr b="1" lang="en-US" sz="2000"/>
              <a:t>What do I need my systems to do for my organization? </a:t>
            </a:r>
            <a:endParaRPr/>
          </a:p>
          <a:p>
            <a:pPr indent="-430213" lvl="0" marL="431800" rtl="0" algn="l">
              <a:lnSpc>
                <a:spcPct val="150000"/>
              </a:lnSpc>
              <a:spcBef>
                <a:spcPts val="0"/>
              </a:spcBef>
              <a:spcAft>
                <a:spcPts val="0"/>
              </a:spcAft>
              <a:buSzPts val="2000"/>
              <a:buChar char="•"/>
            </a:pPr>
            <a:r>
              <a:rPr b="1" lang="en-US" sz="2000"/>
              <a:t>How is the information being used? </a:t>
            </a:r>
            <a:endParaRPr/>
          </a:p>
          <a:p>
            <a:pPr indent="-430213" lvl="0" marL="431800" rtl="0" algn="l">
              <a:lnSpc>
                <a:spcPct val="150000"/>
              </a:lnSpc>
              <a:spcBef>
                <a:spcPts val="0"/>
              </a:spcBef>
              <a:spcAft>
                <a:spcPts val="0"/>
              </a:spcAft>
              <a:buSzPts val="2000"/>
              <a:buChar char="•"/>
            </a:pPr>
            <a:r>
              <a:rPr b="1" lang="en-US" sz="2000"/>
              <a:t>Who will the users be?</a:t>
            </a:r>
            <a:endParaRPr/>
          </a:p>
          <a:p>
            <a:pPr indent="-430213" lvl="0" marL="431800" rtl="0" algn="l">
              <a:lnSpc>
                <a:spcPct val="150000"/>
              </a:lnSpc>
              <a:spcBef>
                <a:spcPts val="0"/>
              </a:spcBef>
              <a:spcAft>
                <a:spcPts val="0"/>
              </a:spcAft>
              <a:buSzPts val="2000"/>
              <a:buChar char="•"/>
            </a:pPr>
            <a:r>
              <a:rPr b="1" lang="en-US" sz="2000"/>
              <a:t>What happens to information after it is no longer necessary for a business purpose?</a:t>
            </a:r>
            <a:endParaRPr/>
          </a:p>
          <a:p>
            <a:pPr indent="-430213" lvl="0" marL="431800" rtl="0" algn="l">
              <a:lnSpc>
                <a:spcPct val="100000"/>
              </a:lnSpc>
              <a:spcBef>
                <a:spcPts val="0"/>
              </a:spcBef>
              <a:spcAft>
                <a:spcPts val="0"/>
              </a:spcAft>
              <a:buSzPts val="2000"/>
              <a:buFont typeface="Arial"/>
              <a:buNone/>
            </a:pPr>
            <a:r>
              <a:t/>
            </a:r>
            <a:endParaRPr b="1" sz="2000"/>
          </a:p>
          <a:p>
            <a:pPr indent="-430213" lvl="0" marL="431800" rtl="0" algn="l">
              <a:lnSpc>
                <a:spcPct val="100000"/>
              </a:lnSpc>
              <a:spcBef>
                <a:spcPts val="0"/>
              </a:spcBef>
              <a:spcAft>
                <a:spcPts val="0"/>
              </a:spcAft>
              <a:buSzPts val="2000"/>
              <a:buFont typeface="Arial"/>
              <a:buNone/>
            </a:pPr>
            <a:r>
              <a:rPr b="1" lang="en-US" sz="2000">
                <a:latin typeface="Arial"/>
                <a:ea typeface="Arial"/>
                <a:cs typeface="Arial"/>
                <a:sym typeface="Arial"/>
              </a:rPr>
              <a:t>   </a:t>
            </a:r>
            <a:endParaRPr/>
          </a:p>
          <a:p>
            <a:pPr indent="-430213" lvl="0" marL="431800" rtl="0" algn="l">
              <a:lnSpc>
                <a:spcPct val="100000"/>
              </a:lnSpc>
              <a:spcBef>
                <a:spcPts val="0"/>
              </a:spcBef>
              <a:spcAft>
                <a:spcPts val="0"/>
              </a:spcAft>
              <a:buSzPts val="2000"/>
              <a:buFont typeface="Arial"/>
              <a:buNone/>
            </a:pPr>
            <a:r>
              <a:rPr b="1" lang="en-US" sz="2000"/>
              <a:t>      Organizations tasked with data protection must have the tools they need to fulfil privacy promises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